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5" d="100"/>
          <a:sy n="95" d="100"/>
        </p:scale>
        <p:origin x="894"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5" y="39560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dirty="0" err="1">
                <a:solidFill>
                  <a:schemeClr val="tx1"/>
                </a:solidFill>
              </a:rPr>
              <a:t>S</a:t>
            </a:r>
            <a:r>
              <a:rPr lang="en-US" sz="1100" dirty="0" err="1" smtClean="0">
                <a:solidFill>
                  <a:schemeClr val="tx1"/>
                </a:solidFill>
              </a:rPr>
              <a:t>ivaranjani</a:t>
            </a:r>
            <a:r>
              <a:rPr lang="en-US" sz="1100" dirty="0" smtClean="0">
                <a:solidFill>
                  <a:schemeClr val="tx1"/>
                </a:solidFill>
              </a:rPr>
              <a:t> S</a:t>
            </a:r>
            <a:endParaRPr lang="en-US" sz="1100" dirty="0">
              <a:solidFill>
                <a:schemeClr val="tx1"/>
              </a:solidFil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a:t>
            </a:r>
            <a:r>
              <a:rPr lang="en-US" sz="1100" b="0" i="0" u="none" strike="noStrike" cap="none" smtClean="0">
                <a:solidFill>
                  <a:schemeClr val="tx1"/>
                </a:solidFill>
                <a:latin typeface="Arial"/>
                <a:ea typeface="Arial"/>
                <a:cs typeface="Arial"/>
                <a:sym typeface="Arial"/>
              </a:rPr>
              <a:t>731121104703</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8" name="TextBox 7">
            <a:extLst>
              <a:ext uri="{FF2B5EF4-FFF2-40B4-BE49-F238E27FC236}">
                <a16:creationId xmlns=""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r>
              <a:rPr lang="en-US" dirty="0"/>
              <a:t/>
            </a:r>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r>
              <a:rPr lang="en-US" sz="1600" b="0" i="0" dirty="0">
                <a:solidFill>
                  <a:srgbClr val="0D0D0D"/>
                </a:solidFill>
                <a:effectLst/>
                <a:latin typeface="Söhne"/>
              </a:rPr>
              <a:t/>
            </a: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r>
              <a:rPr lang="en-US" sz="1600" b="0" i="0" dirty="0">
                <a:solidFill>
                  <a:srgbClr val="0D0D0D"/>
                </a:solidFill>
                <a:effectLst/>
                <a:latin typeface="Söhne"/>
              </a:rPr>
              <a:t/>
            </a:r>
            <a:br>
              <a:rPr lang="en-US" sz="1600" b="0" i="0" dirty="0">
                <a:solidFill>
                  <a:srgbClr val="0D0D0D"/>
                </a:solidFill>
                <a:effectLst/>
                <a:latin typeface="Söhne"/>
              </a:rPr>
            </a:br>
            <a:r>
              <a:rPr lang="en-US" sz="2000" b="0" i="0" dirty="0">
                <a:solidFill>
                  <a:srgbClr val="0D0D0D"/>
                </a:solidFill>
                <a:effectLst/>
                <a:latin typeface="Söhne"/>
              </a:rPr>
              <a:t/>
            </a:r>
            <a:br>
              <a:rPr lang="en-US" sz="2000" b="0" i="0" dirty="0">
                <a:solidFill>
                  <a:srgbClr val="0D0D0D"/>
                </a:solidFill>
                <a:effectLst/>
                <a:latin typeface="Söhne"/>
              </a:rPr>
            </a:br>
            <a:r>
              <a:rPr lang="en-IN" sz="1600" b="1" dirty="0">
                <a:solidFill>
                  <a:srgbClr val="213163"/>
                </a:solidFill>
              </a:rPr>
              <a:t/>
            </a: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r>
              <a:rPr lang="en-IN" sz="1600" b="1" dirty="0">
                <a:solidFill>
                  <a:srgbClr val="213163"/>
                </a:solidFill>
                <a:latin typeface="+mj-lt"/>
              </a:rPr>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r>
              <a:rPr lang="en-US" sz="2000" b="0" i="0" dirty="0">
                <a:solidFill>
                  <a:srgbClr val="0D0D0D"/>
                </a:solidFill>
                <a:effectLst/>
                <a:latin typeface="+mj-lt"/>
              </a:rPr>
              <a:t/>
            </a:r>
            <a:br>
              <a:rPr lang="en-US" sz="2000" b="0" i="0" dirty="0">
                <a:solidFill>
                  <a:srgbClr val="0D0D0D"/>
                </a:solidFill>
                <a:effectLst/>
                <a:latin typeface="+mj-lt"/>
              </a:rPr>
            </a:br>
            <a:r>
              <a:rPr lang="en-IN" sz="1600" b="1" dirty="0">
                <a:solidFill>
                  <a:srgbClr val="213163"/>
                </a:solidFill>
                <a:latin typeface="+mj-lt"/>
              </a:rPr>
              <a:t/>
            </a: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r>
              <a:rPr lang="en-US" sz="2000" b="0" i="0" dirty="0">
                <a:solidFill>
                  <a:srgbClr val="0D0D0D"/>
                </a:solidFill>
                <a:effectLst/>
                <a:latin typeface="Söhne"/>
              </a:rPr>
              <a:t/>
            </a:r>
            <a:br>
              <a:rPr lang="en-US" sz="2000" b="0" i="0" dirty="0">
                <a:solidFill>
                  <a:srgbClr val="0D0D0D"/>
                </a:solidFill>
                <a:effectLst/>
                <a:latin typeface="Söhne"/>
              </a:rPr>
            </a:br>
            <a:r>
              <a:rPr lang="en-IN" sz="1600" b="1" dirty="0">
                <a:solidFill>
                  <a:srgbClr val="213163"/>
                </a:solidFill>
              </a:rPr>
              <a:t/>
            </a: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r>
              <a:rPr lang="en-US" sz="1600" dirty="0">
                <a:latin typeface="+mj-lt"/>
              </a:rPr>
              <a:t/>
            </a:r>
            <a:br>
              <a:rPr lang="en-US" sz="1600" dirty="0">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2000" b="0" i="0" dirty="0">
                <a:solidFill>
                  <a:srgbClr val="0D0D0D"/>
                </a:solidFill>
                <a:effectLst/>
                <a:latin typeface="Söhne"/>
              </a:rPr>
              <a:t/>
            </a: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r>
              <a:rPr lang="en-US" sz="1600" dirty="0">
                <a:solidFill>
                  <a:srgbClr val="0D0D0D"/>
                </a:solidFill>
                <a:latin typeface="+mj-lt"/>
              </a:rPr>
              <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1" i="0" dirty="0">
                <a:solidFill>
                  <a:srgbClr val="0D0D0D"/>
                </a:solidFill>
                <a:effectLst/>
                <a:latin typeface="+mj-lt"/>
              </a:rPr>
              <a:t>Technology Stack:</a:t>
            </a: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IN" sz="1600" b="1" dirty="0">
                <a:solidFill>
                  <a:srgbClr val="213163"/>
                </a:solidFill>
              </a:rPr>
              <a:t/>
            </a:r>
            <a:br>
              <a:rPr lang="en-IN" sz="1600" b="1" dirty="0">
                <a:solidFill>
                  <a:srgbClr val="213163"/>
                </a:solidFill>
              </a:rPr>
            </a:br>
            <a:r>
              <a:rPr lang="en-IN" sz="1600" b="1" dirty="0">
                <a:solidFill>
                  <a:srgbClr val="213163"/>
                </a:solidFill>
              </a:rPr>
              <a:t/>
            </a:r>
            <a:br>
              <a:rPr lang="en-IN" sz="1600" b="1" dirty="0">
                <a:solidFill>
                  <a:srgbClr val="213163"/>
                </a:solidFill>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656</TotalTime>
  <Words>363</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4" baseType="lpstr">
      <vt:lpstr>Arial</vt:lpstr>
      <vt:lpstr>Arial MT</vt:lpstr>
      <vt:lpstr>Calibri</vt:lpstr>
      <vt:lpstr>Poppins</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USER</cp:lastModifiedBy>
  <cp:revision>38</cp:revision>
  <dcterms:modified xsi:type="dcterms:W3CDTF">2024-04-10T14:15:00Z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